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8" d="100"/>
          <a:sy n="108" d="100"/>
        </p:scale>
        <p:origin x="-71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705B-8191-B249-AE6F-D1E5A03F4525}" type="datetimeFigureOut">
              <a:rPr lang="en-US" smtClean="0"/>
              <a:t>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0CB70-683C-E140-8E74-FB13A1E04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206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705B-8191-B249-AE6F-D1E5A03F4525}" type="datetimeFigureOut">
              <a:rPr lang="en-US" smtClean="0"/>
              <a:t>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0CB70-683C-E140-8E74-FB13A1E04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334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705B-8191-B249-AE6F-D1E5A03F4525}" type="datetimeFigureOut">
              <a:rPr lang="en-US" smtClean="0"/>
              <a:t>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0CB70-683C-E140-8E74-FB13A1E04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112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705B-8191-B249-AE6F-D1E5A03F4525}" type="datetimeFigureOut">
              <a:rPr lang="en-US" smtClean="0"/>
              <a:t>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0CB70-683C-E140-8E74-FB13A1E04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624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705B-8191-B249-AE6F-D1E5A03F4525}" type="datetimeFigureOut">
              <a:rPr lang="en-US" smtClean="0"/>
              <a:t>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0CB70-683C-E140-8E74-FB13A1E04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417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705B-8191-B249-AE6F-D1E5A03F4525}" type="datetimeFigureOut">
              <a:rPr lang="en-US" smtClean="0"/>
              <a:t>9/10/13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0CB70-683C-E140-8E74-FB13A1E04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983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705B-8191-B249-AE6F-D1E5A03F4525}" type="datetimeFigureOut">
              <a:rPr lang="en-US" smtClean="0"/>
              <a:t>9/10/13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0CB70-683C-E140-8E74-FB13A1E04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780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705B-8191-B249-AE6F-D1E5A03F4525}" type="datetimeFigureOut">
              <a:rPr lang="en-US" smtClean="0"/>
              <a:t>9/10/13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0CB70-683C-E140-8E74-FB13A1E04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491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705B-8191-B249-AE6F-D1E5A03F4525}" type="datetimeFigureOut">
              <a:rPr lang="en-US" smtClean="0"/>
              <a:t>9/10/13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0CB70-683C-E140-8E74-FB13A1E04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790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705B-8191-B249-AE6F-D1E5A03F4525}" type="datetimeFigureOut">
              <a:rPr lang="en-US" smtClean="0"/>
              <a:t>9/10/13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0CB70-683C-E140-8E74-FB13A1E04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638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705B-8191-B249-AE6F-D1E5A03F4525}" type="datetimeFigureOut">
              <a:rPr lang="en-US" smtClean="0"/>
              <a:t>9/10/13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0CB70-683C-E140-8E74-FB13A1E04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095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1705B-8191-B249-AE6F-D1E5A03F4525}" type="datetimeFigureOut">
              <a:rPr lang="en-US" smtClean="0"/>
              <a:t>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0CB70-683C-E140-8E74-FB13A1E04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233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210529" y="1587365"/>
            <a:ext cx="6468019" cy="2071024"/>
            <a:chOff x="1210530" y="1759415"/>
            <a:chExt cx="6090872" cy="1898973"/>
          </a:xfrm>
        </p:grpSpPr>
        <p:grpSp>
          <p:nvGrpSpPr>
            <p:cNvPr id="16" name="Group 15"/>
            <p:cNvGrpSpPr/>
            <p:nvPr/>
          </p:nvGrpSpPr>
          <p:grpSpPr>
            <a:xfrm>
              <a:off x="1210530" y="1759415"/>
              <a:ext cx="2116370" cy="1862709"/>
              <a:chOff x="1328118" y="1793324"/>
              <a:chExt cx="2029637" cy="1828800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1328118" y="1793324"/>
                <a:ext cx="2029637" cy="1828800"/>
                <a:chOff x="1657350" y="2483240"/>
                <a:chExt cx="1943100" cy="1828800"/>
              </a:xfrm>
            </p:grpSpPr>
            <p:sp>
              <p:nvSpPr>
                <p:cNvPr id="10" name="Rectangle 9"/>
                <p:cNvSpPr/>
                <p:nvPr/>
              </p:nvSpPr>
              <p:spPr>
                <a:xfrm>
                  <a:off x="1657350" y="2483240"/>
                  <a:ext cx="1943100" cy="1828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9" name="Trapezoid 8"/>
                <p:cNvSpPr/>
                <p:nvPr/>
              </p:nvSpPr>
              <p:spPr>
                <a:xfrm>
                  <a:off x="1977188" y="2874096"/>
                  <a:ext cx="1426391" cy="1028700"/>
                </a:xfrm>
                <a:prstGeom prst="trapezoid">
                  <a:avLst/>
                </a:prstGeom>
                <a:solidFill>
                  <a:schemeClr val="bg1"/>
                </a:solidFill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  <a:softEdge rad="25400"/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2" name="Isosceles Triangle 11"/>
              <p:cNvSpPr/>
              <p:nvPr/>
            </p:nvSpPr>
            <p:spPr>
              <a:xfrm>
                <a:off x="2141343" y="2663385"/>
                <a:ext cx="685800" cy="591532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  <a:softEdge rad="25400"/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>
                <a:off x="2178559" y="2138002"/>
                <a:ext cx="457200" cy="3048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  <a:softEdge rad="25400"/>
              </a:effectLst>
              <a:scene3d>
                <a:camera prst="orthographicFront">
                  <a:rot lat="0" lon="900000" rev="1080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>
                <a:off x="1949959" y="2839268"/>
                <a:ext cx="457200" cy="4572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  <a:softEdge rad="25400"/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3326900" y="2091610"/>
              <a:ext cx="3974502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600" dirty="0" err="1" smtClean="0">
                  <a:latin typeface="Stone Sans ITC TT-Bold"/>
                  <a:cs typeface="Stone Sans ITC TT-Bold"/>
                </a:rPr>
                <a:t>aNAAki</a:t>
              </a:r>
              <a:endParaRPr lang="en-US" sz="6600" dirty="0">
                <a:latin typeface="Stone Sans ITC TT-Bold"/>
                <a:cs typeface="Stone Sans ITC TT-Bold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433594" y="3012057"/>
              <a:ext cx="31513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smtClean="0">
                  <a:latin typeface="Chalkduster"/>
                  <a:cs typeface="Chalkduster"/>
                </a:rPr>
                <a:t>Adventures</a:t>
              </a:r>
              <a:endParaRPr lang="en-US" sz="3600" dirty="0">
                <a:latin typeface="Chalkduster"/>
                <a:cs typeface="Chalkduste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9681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2</cp:revision>
  <dcterms:created xsi:type="dcterms:W3CDTF">2013-10-09T00:43:55Z</dcterms:created>
  <dcterms:modified xsi:type="dcterms:W3CDTF">2013-10-09T01:01:05Z</dcterms:modified>
</cp:coreProperties>
</file>